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tags/tag2.xml" ContentType="application/vnd.openxmlformats-officedocument.presentationml.tags+xml"/>
  <Default Extension="jpeg" ContentType="image/jpeg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66" r:id="rId2"/>
    <p:sldId id="257" r:id="rId3"/>
    <p:sldId id="260" r:id="rId4"/>
    <p:sldId id="261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9" autoAdjust="0"/>
    <p:restoredTop sz="94660"/>
  </p:normalViewPr>
  <p:slideViewPr>
    <p:cSldViewPr>
      <p:cViewPr varScale="1">
        <p:scale>
          <a:sx n="66" d="100"/>
          <a:sy n="66" d="100"/>
        </p:scale>
        <p:origin x="-9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905000"/>
            <a:ext cx="4038600" cy="4114800"/>
          </a:xfrm>
        </p:spPr>
        <p:txBody>
          <a:bodyPr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36CF-7E8D-429D-914A-A265A1EC08EE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7.jpeg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6" Type="http://schemas.openxmlformats.org/officeDocument/2006/relationships/image" Target="../media/image9.wmf"/><Relationship Id="rId5" Type="http://schemas.openxmlformats.org/officeDocument/2006/relationships/image" Target="../media/image7.jpeg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7" name="Rectangle 29"/>
          <p:cNvSpPr>
            <a:spLocks noGrp="1" noChangeArrowheads="1"/>
          </p:cNvSpPr>
          <p:nvPr>
            <p:ph type="ctrTitle"/>
          </p:nvPr>
        </p:nvSpPr>
        <p:spPr>
          <a:xfrm>
            <a:off x="323528" y="1268760"/>
            <a:ext cx="8458200" cy="14700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600" dirty="0" smtClean="0">
                <a:solidFill>
                  <a:srgbClr val="FF0000"/>
                </a:solidFill>
              </a:rPr>
              <a:t>П</a:t>
            </a:r>
            <a:r>
              <a:rPr lang="uk-UA" sz="6600" b="1" dirty="0" err="1" smtClean="0">
                <a:solidFill>
                  <a:srgbClr val="FF0000"/>
                </a:solidFill>
              </a:rPr>
              <a:t>одатки</a:t>
            </a:r>
            <a:r>
              <a:rPr lang="uk-UA" sz="6600" b="1" dirty="0" smtClean="0">
                <a:solidFill>
                  <a:srgbClr val="FF0000"/>
                </a:solidFill>
              </a:rPr>
              <a:t> в </a:t>
            </a:r>
            <a:r>
              <a:rPr lang="en-US" sz="6600" b="1" dirty="0" err="1" smtClean="0">
                <a:solidFill>
                  <a:srgbClr val="FF0000"/>
                </a:solidFill>
              </a:rPr>
              <a:t>нашо</a:t>
            </a:r>
            <a:r>
              <a:rPr lang="uk-UA" sz="6600" dirty="0" err="1" smtClean="0">
                <a:solidFill>
                  <a:srgbClr val="FF0000"/>
                </a:solidFill>
              </a:rPr>
              <a:t>му</a:t>
            </a:r>
            <a:r>
              <a:rPr lang="uk-UA" sz="6600" dirty="0" smtClean="0">
                <a:solidFill>
                  <a:srgbClr val="FF0000"/>
                </a:solidFill>
              </a:rPr>
              <a:t> </a:t>
            </a:r>
            <a:r>
              <a:rPr lang="uk-UA" sz="6600" b="1" dirty="0" smtClean="0">
                <a:solidFill>
                  <a:srgbClr val="FF0000"/>
                </a:solidFill>
              </a:rPr>
              <a:t>житті</a:t>
            </a:r>
            <a:endParaRPr lang="ru-RU" sz="6600" b="1" dirty="0" smtClean="0">
              <a:solidFill>
                <a:srgbClr val="FF0000"/>
              </a:solidFill>
            </a:endParaRPr>
          </a:p>
        </p:txBody>
      </p:sp>
      <p:sp>
        <p:nvSpPr>
          <p:cNvPr id="11267" name="Rectangle 30"/>
          <p:cNvSpPr>
            <a:spLocks noGrp="1" noChangeArrowheads="1"/>
          </p:cNvSpPr>
          <p:nvPr>
            <p:ph type="subTitle" idx="1"/>
          </p:nvPr>
        </p:nvSpPr>
        <p:spPr>
          <a:xfrm>
            <a:off x="971550" y="2781300"/>
            <a:ext cx="6400800" cy="1752600"/>
          </a:xfrm>
        </p:spPr>
        <p:txBody>
          <a:bodyPr/>
          <a:lstStyle/>
          <a:p>
            <a:pPr marL="63500" eaLnBrk="1" hangingPunct="1"/>
            <a:r>
              <a:rPr lang="en-US" sz="3600" dirty="0" err="1" smtClean="0">
                <a:solidFill>
                  <a:srgbClr val="FF0000"/>
                </a:solidFill>
              </a:rPr>
              <a:t>Платити</a:t>
            </a:r>
            <a:r>
              <a:rPr lang="uk-UA" sz="3600" dirty="0" smtClean="0">
                <a:solidFill>
                  <a:srgbClr val="FF0000"/>
                </a:solidFill>
              </a:rPr>
              <a:t>-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не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платити</a:t>
            </a:r>
            <a:endParaRPr lang="ru-RU" sz="3600" dirty="0" smtClean="0">
              <a:solidFill>
                <a:srgbClr val="FF0000"/>
              </a:solidFill>
            </a:endParaRPr>
          </a:p>
        </p:txBody>
      </p:sp>
      <p:pic>
        <p:nvPicPr>
          <p:cNvPr id="11268" name="Picture 37" descr="j030084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4293096"/>
            <a:ext cx="2663825" cy="152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39" descr="J0336396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2852936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41" descr="J0283755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1344613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одержимое 2"/>
          <p:cNvSpPr txBox="1">
            <a:spLocks/>
          </p:cNvSpPr>
          <p:nvPr/>
        </p:nvSpPr>
        <p:spPr>
          <a:xfrm>
            <a:off x="4788024" y="4005063"/>
            <a:ext cx="4179764" cy="28529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48056" marR="0" lvl="0" indent="-384048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Підготувала:</a:t>
            </a:r>
          </a:p>
          <a:p>
            <a:pPr marL="448056" marR="0" lvl="0" indent="-384048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учениця</a:t>
            </a:r>
            <a:r>
              <a:rPr kumimoji="0" lang="uk-UA" sz="2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8 класу</a:t>
            </a:r>
          </a:p>
          <a:p>
            <a:pPr marL="448056" marR="0" lvl="0" indent="-384048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kumimoji="0" lang="uk-UA" sz="2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Звиняцької</a:t>
            </a:r>
            <a:r>
              <a:rPr kumimoji="0" lang="uk-UA" sz="2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ЗОШ </a:t>
            </a:r>
          </a:p>
          <a:p>
            <a:pPr marL="448056" marR="0" lvl="0" indent="-384048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kumimoji="0" lang="uk-UA" sz="2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І-ІІ ступенів</a:t>
            </a:r>
          </a:p>
          <a:p>
            <a:pPr marL="448056" marR="0" lvl="0" indent="-384048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lang="uk-UA" sz="2400" b="1" baseline="0" dirty="0" err="1" smtClean="0">
                <a:solidFill>
                  <a:srgbClr val="FF0000"/>
                </a:solidFill>
              </a:rPr>
              <a:t>Задерейко</a:t>
            </a:r>
            <a:r>
              <a:rPr lang="uk-UA" sz="2400" b="1" baseline="0" dirty="0" smtClean="0">
                <a:solidFill>
                  <a:srgbClr val="FF0000"/>
                </a:solidFill>
              </a:rPr>
              <a:t> </a:t>
            </a:r>
            <a:r>
              <a:rPr lang="uk-UA" sz="2400" b="1" baseline="0" dirty="0" smtClean="0">
                <a:solidFill>
                  <a:srgbClr val="FF0000"/>
                </a:solidFill>
              </a:rPr>
              <a:t>Надія</a:t>
            </a:r>
          </a:p>
          <a:p>
            <a:pPr marL="448056" marR="0" lvl="0" indent="-384048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lang="uk-UA" sz="2400" b="1" dirty="0" smtClean="0">
                <a:solidFill>
                  <a:srgbClr val="FF0000"/>
                </a:solidFill>
              </a:rPr>
              <a:t>14 років,0685535943</a:t>
            </a:r>
            <a:endParaRPr lang="uk-UA" sz="2400" b="1" baseline="0" dirty="0" smtClean="0">
              <a:solidFill>
                <a:srgbClr val="FF0000"/>
              </a:solidFill>
            </a:endParaRPr>
          </a:p>
          <a:p>
            <a:pPr marL="448056" marR="0" lvl="0" indent="-384048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endParaRPr kumimoji="0" lang="uk-UA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ransition advClick="0" advTm="16986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" dur="2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11" descr="C:\Users\hp\Desktop\BUMBLBEE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3212976"/>
            <a:ext cx="644525" cy="542925"/>
          </a:xfrm>
          <a:prstGeom prst="rect">
            <a:avLst/>
          </a:prstGeom>
          <a:noFill/>
        </p:spPr>
      </p:pic>
      <p:pic>
        <p:nvPicPr>
          <p:cNvPr id="23" name="Picture 11" descr="C:\Users\hp\Desktop\BUMBLBEE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3212976"/>
            <a:ext cx="644525" cy="542925"/>
          </a:xfrm>
          <a:prstGeom prst="rect">
            <a:avLst/>
          </a:prstGeom>
          <a:noFill/>
        </p:spPr>
      </p:pic>
      <p:pic>
        <p:nvPicPr>
          <p:cNvPr id="18" name="Picture 11" descr="C:\Users\hp\Desktop\BUMBLBEE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3212976"/>
            <a:ext cx="644525" cy="542925"/>
          </a:xfrm>
          <a:prstGeom prst="rect">
            <a:avLst/>
          </a:prstGeom>
          <a:noFill/>
        </p:spPr>
      </p:pic>
      <p:pic>
        <p:nvPicPr>
          <p:cNvPr id="24" name="Picture 11" descr="C:\Users\hp\Desktop\BUMBLBEE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2924944"/>
            <a:ext cx="644525" cy="542925"/>
          </a:xfrm>
          <a:prstGeom prst="rect">
            <a:avLst/>
          </a:prstGeom>
          <a:noFill/>
        </p:spPr>
      </p:pic>
      <p:pic>
        <p:nvPicPr>
          <p:cNvPr id="22" name="Picture 11" descr="C:\Users\hp\Desktop\BUMBLBEE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2924944"/>
            <a:ext cx="644525" cy="542925"/>
          </a:xfrm>
          <a:prstGeom prst="rect">
            <a:avLst/>
          </a:prstGeom>
          <a:noFill/>
        </p:spPr>
      </p:pic>
      <p:pic>
        <p:nvPicPr>
          <p:cNvPr id="1032" name="Picture 8" descr="C:\Users\hp\Desktop\JFLOWER4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0"/>
            <a:ext cx="2295649" cy="2527485"/>
          </a:xfrm>
          <a:prstGeom prst="rect">
            <a:avLst/>
          </a:prstGeom>
          <a:noFill/>
        </p:spPr>
      </p:pic>
      <p:pic>
        <p:nvPicPr>
          <p:cNvPr id="1034" name="Picture 10" descr="C:\Users\hp\Desktop\FLOWERS4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0152" y="3356992"/>
            <a:ext cx="2016224" cy="3083431"/>
          </a:xfrm>
          <a:prstGeom prst="rect">
            <a:avLst/>
          </a:prstGeom>
          <a:noFill/>
        </p:spPr>
      </p:pic>
      <p:pic>
        <p:nvPicPr>
          <p:cNvPr id="20" name="Picture 11" descr="C:\Users\hp\Desktop\BUMBLBEE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3284984"/>
            <a:ext cx="644525" cy="542925"/>
          </a:xfrm>
          <a:prstGeom prst="rect">
            <a:avLst/>
          </a:prstGeom>
          <a:noFill/>
        </p:spPr>
      </p:pic>
      <p:pic>
        <p:nvPicPr>
          <p:cNvPr id="1035" name="Picture 11" descr="C:\Users\hp\Desktop\BUMBLBEE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3861048"/>
            <a:ext cx="644525" cy="542925"/>
          </a:xfrm>
          <a:prstGeom prst="rect">
            <a:avLst/>
          </a:prstGeom>
          <a:noFill/>
        </p:spPr>
      </p:pic>
      <p:pic>
        <p:nvPicPr>
          <p:cNvPr id="19" name="Picture 11" descr="C:\Users\hp\Desktop\BUMBLBEE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3356992"/>
            <a:ext cx="644525" cy="542925"/>
          </a:xfrm>
          <a:prstGeom prst="rect">
            <a:avLst/>
          </a:prstGeom>
          <a:noFill/>
        </p:spPr>
      </p:pic>
      <p:pic>
        <p:nvPicPr>
          <p:cNvPr id="1026" name="Picture 2" descr="C:\Users\hp\Desktop\imgpreview (1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71800" y="1124744"/>
            <a:ext cx="3456384" cy="3597460"/>
          </a:xfrm>
          <a:prstGeom prst="rect">
            <a:avLst/>
          </a:prstGeom>
          <a:noFill/>
        </p:spPr>
      </p:pic>
      <p:pic>
        <p:nvPicPr>
          <p:cNvPr id="1037" name="Picture 13" descr="C:\Users\hp\Desktop\FLOWERS2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1520" y="260648"/>
            <a:ext cx="2760162" cy="2367605"/>
          </a:xfrm>
          <a:prstGeom prst="rect">
            <a:avLst/>
          </a:prstGeom>
          <a:noFill/>
        </p:spPr>
      </p:pic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79512" y="5157192"/>
            <a:ext cx="5724128" cy="1326009"/>
          </a:xfrm>
        </p:spPr>
        <p:txBody>
          <a:bodyPr>
            <a:noAutofit/>
          </a:bodyPr>
          <a:lstStyle/>
          <a:p>
            <a:r>
              <a:rPr lang="uk-UA" sz="2800" dirty="0" err="1" smtClean="0">
                <a:solidFill>
                  <a:srgbClr val="FF0000"/>
                </a:solidFill>
              </a:rPr>
              <a:t>Україна-великий</a:t>
            </a:r>
            <a:r>
              <a:rPr lang="uk-UA" sz="2800" dirty="0" smtClean="0">
                <a:solidFill>
                  <a:srgbClr val="FF0000"/>
                </a:solidFill>
              </a:rPr>
              <a:t> </a:t>
            </a:r>
            <a:r>
              <a:rPr lang="uk-UA" sz="2800" dirty="0" err="1" smtClean="0">
                <a:solidFill>
                  <a:srgbClr val="FF0000"/>
                </a:solidFill>
              </a:rPr>
              <a:t>вулик.Люди</a:t>
            </a:r>
            <a:r>
              <a:rPr lang="uk-UA" sz="2800" dirty="0" smtClean="0">
                <a:solidFill>
                  <a:srgbClr val="FF0000"/>
                </a:solidFill>
              </a:rPr>
              <a:t>,як бджоли,</a:t>
            </a:r>
            <a:r>
              <a:rPr lang="uk-UA" sz="2800" dirty="0" err="1" smtClean="0">
                <a:solidFill>
                  <a:srgbClr val="FF0000"/>
                </a:solidFill>
              </a:rPr>
              <a:t>-одні</a:t>
            </a:r>
            <a:r>
              <a:rPr lang="uk-UA" sz="2800" dirty="0" smtClean="0">
                <a:solidFill>
                  <a:srgbClr val="FF0000"/>
                </a:solidFill>
              </a:rPr>
              <a:t> несуть до вулика плоди своєї праці,а інші,як трутні,не хочуть працювати.</a:t>
            </a:r>
            <a:endParaRPr lang="uk-UA" sz="28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2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722 0.08832 C 0.22187 -0.09272 0.49097 -0.27306 0.58819 -0.37064 C 0.68542 -0.46821 0.55121 -0.49341 0.53576 -0.49757 C 0.52031 -0.50173 0.58663 -0.48601 0.49583 -0.39515 C 0.40503 -0.30428 0.07882 -0.02913 -0.00868 0.0474 C -0.09618 0.12393 -0.02396 0.05896 -0.02882 0.06381 C -0.03368 0.06867 -0.0375 0.07399 -0.03802 0.07607 " pathEditMode="relative" rAng="0" ptsTypes="aaaaaaA">
                                      <p:cBhvr>
                                        <p:cTn id="6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2" y="-2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0" presetClass="path" presetSubtype="0" repeatCount="2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33526E-6 C 0.20694 0.05872 0.41389 0.11745 0.51389 0.1126 C 0.61389 0.10774 0.57152 -0.05226 0.6 -0.02867 C 0.62847 -0.00509 0.69948 0.2326 0.68455 0.2541 C 0.66962 0.2756 0.62864 0.13826 0.51076 0.10034 C 0.39288 0.06242 0.06788 0.03861 -0.02309 0.02659 " pathEditMode="relative" rAng="0" ptsTypes="aaaaaA">
                                      <p:cBhvr>
                                        <p:cTn id="9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8" y="112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542 -0.15977 C -0.00208 -0.34682 -0.03941 -0.53318 -0.04306 -0.59862 C -0.0467 -0.66359 -0.01736 -0.5674 0.01389 -0.55122 C 0.04514 -0.53503 0.15312 -0.49619 0.14462 -0.50197 C 0.13611 -0.50775 -0.01285 -0.66983 -0.03698 -0.58613 C -0.06111 -0.50243 -0.00799 -0.09688 2.77778E-7 3.4104E-6 " pathEditMode="relative" rAng="0" ptsTypes="aaaaaA">
                                      <p:cBhvr>
                                        <p:cTn id="11" dur="2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" y="-175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608 -0.03399 C 0.15278 0.06104 0.41163 0.1563 0.51389 0.14844 C 0.61615 0.14058 0.49531 0.04439 0.50781 -0.08116 C 0.52031 -0.20671 0.68455 -0.63723 0.58941 -0.60555 C 0.49427 -0.57387 0.04965 -0.00832 -0.06302 0.10936 " pathEditMode="relative" rAng="0" ptsTypes="aaaaA">
                                      <p:cBhvr>
                                        <p:cTn id="13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5" y="-206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5139 0.42058 C -0.57031 0.22521 -0.58906 0.03075 -0.56857 -0.02982 C -0.54809 -0.09063 -0.41927 0.06104 -0.42847 0.05596 C -0.43767 0.05087 -0.70451 -0.03214 -0.62395 -0.06081 C -0.54323 -0.08901 0.03698 -0.21294 0.05452 -0.11398 C 0.07205 -0.01503 -0.42517 0.42567 -0.51927 0.53341 " pathEditMode="relative" rAng="0" ptsTypes="aaaaaA">
                                      <p:cBhvr>
                                        <p:cTn id="15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5" y="-260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0" presetClass="path" presetSubtype="0" repeatCount="200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563 0.02728 C 0.27726 0.17272 0.38889 0.31838 0.4625 0.2978 C 0.53611 0.27722 0.53021 -0.0222 0.60729 -0.09549 C 0.6842 -0.16879 0.92083 -0.07746 0.92413 -0.14266 C 0.92726 -0.20786 0.72882 -0.41665 0.62726 -0.48671 C 0.52552 -0.55676 0.43386 -0.66197 0.31493 -0.56254 C 0.19583 -0.46312 -0.01545 -0.02081 -0.08663 0.10936 " pathEditMode="relative" rAng="0" ptsTypes="aaaaaaA">
                                      <p:cBhvr>
                                        <p:cTn id="1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5" y="-199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7934 0.0511 C -0.16163 -0.09225 -0.04392 -0.23537 0.06233 -0.30936 C 0.1684 -0.38312 0.41285 -0.39606 0.35764 -0.39329 C 0.30226 -0.39052 -0.27361 -0.38936 -0.26858 -0.29294 C -0.26354 -0.1963 0.23455 0.08486 0.38837 0.18636 C 0.54219 0.28787 0.59826 0.30128 0.65451 0.31561 " pathEditMode="relative" rAng="0" ptsTypes="aaaaaA">
                                      <p:cBhvr>
                                        <p:cTn id="19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7" y="-91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712 0.0918 C -0.22031 0.07515 -0.18021 0.07191 -0.14184 0.06312 C -0.13923 0.06174 -0.13663 0.06012 -0.13403 0.05896 C -0.1316 0.05804 -0.12882 0.05804 -0.12639 0.05688 C -0.11979 0.05411 -0.11406 0.0481 -0.10798 0.04463 C -0.0967 0.03815 -0.08455 0.03723 -0.07552 0.02405 C -0.0651 0.00879 -0.05608 -0.01757 -0.05104 -0.03722 C -0.05191 -0.06335 -0.05 -0.10566 -0.06632 -0.1274 C -0.07483 -0.13872 -0.08142 -0.14034 -0.0941 -0.14589 C -0.12812 -0.16069 -0.15347 -0.16092 -0.19097 -0.16231 C -0.2059 -0.16624 -0.2217 -0.17202 -0.23403 -0.18474 C -0.24583 -0.19699 -0.23472 -0.18936 -0.24635 -0.19907 C -0.2559 -0.20693 -0.27239 -0.21734 -0.27864 -0.22774 C -0.28333 -0.2356 -0.28976 -0.24138 -0.29253 -0.2504 C -0.29878 -0.27098 -0.30694 -0.2904 -0.31094 -0.3119 C -0.30989 -0.32901 -0.31042 -0.34635 -0.30798 -0.363 C -0.30729 -0.3674 -0.30382 -0.36994 -0.30173 -0.37341 C -0.29097 -0.39214 -0.27465 -0.39722 -0.25868 -0.40601 C -0.22205 -0.42612 -0.1816 -0.44763 -0.14184 -0.45318 C -0.10851 -0.4578 -0.03576 -0.45711 -0.02326 -0.45734 C -0.0125 -0.46034 -0.00191 -0.46335 0.00903 -0.46543 C 0.10191 -0.46474 0.19462 -0.46543 0.2875 -0.46358 C 0.30712 -0.46312 0.32674 -0.44809 0.34601 -0.443 C 0.35347 -0.43792 0.36406 -0.43144 0.37205 -0.42867 C 0.37708 -0.41549 0.38004 -0.40208 0.38281 -0.38774 C 0.38212 -0.37872 0.38472 -0.3674 0.37986 -0.36092 C 0.36875 -0.34612 0.35295 -0.34543 0.3382 -0.34266 C 0.33021 -0.33896 0.3217 -0.33896 0.31354 -0.33641 C 0.30955 -0.33503 0.30139 -0.33225 0.30139 -0.33202 C 0.29497 -0.32693 0.28941 -0.3237 0.28281 -0.31792 C 0.28125 -0.31653 0.2783 -0.31398 0.2783 -0.31375 C 0.27396 -0.30219 0.26979 -0.29202 0.26754 -0.27907 C 0.26892 -0.25109 0.27031 -0.22427 0.28281 -0.20115 C 0.28386 -0.1963 0.28455 -0.19144 0.28594 -0.18682 C 0.28663 -0.18451 0.28854 -0.18312 0.28906 -0.18081 C 0.29011 -0.17688 0.28993 -0.17271 0.29063 -0.16855 C 0.29375 -0.14936 0.29774 -0.13017 0.30139 -0.11098 C 0.30625 -0.04624 0.32101 0.03191 0.29202 0.08763 C 0.28924 0.09989 0.28247 0.10706 0.27674 0.1163 C 0.27083 0.12578 0.26563 0.13573 0.25972 0.14497 C 0.2566 0.14983 0.2533 0.15445 0.25052 0.15931 C 0.24774 0.16393 0.24288 0.17365 0.24288 0.17388 C 0.24965 0.17665 0.2559 0.17966 0.26285 0.18197 C 0.27587 0.1933 0.28906 0.19561 0.30434 0.19839 C 0.31667 0.2007 0.32899 0.20532 0.34132 0.20856 C 0.3592 0.21341 0.37622 0.22359 0.39358 0.23099 C 0.39792 0.23284 0.40139 0.23815 0.4059 0.23931 C 0.41493 0.24185 0.42101 0.24578 0.42899 0.25156 C 0.44219 0.26104 0.45452 0.27237 0.46754 0.28232 C 0.47413 0.2874 0.48316 0.29226 0.48906 0.29873 C 0.49583 0.30613 0.50191 0.31654 0.50747 0.32532 C 0.51077 0.33064 0.51667 0.34174 0.51667 0.34197 C 0.51858 0.35445 0.52344 0.36786 0.52899 0.37873 C 0.53073 0.40047 0.5283 0.42266 0.5474 0.42775 C 0.56632 0.44047 0.58646 0.43931 0.6059 0.44833 C 0.60851 0.44763 0.61354 0.44625 0.61354 0.44648 " pathEditMode="relative" rAng="0" ptsTypes="fffffffffffffffffffffffffffffffffffffffffffffffffffffffA">
                                      <p:cBhvr>
                                        <p:cTn id="21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8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:\Users\hp\Desktop\JFLOWER4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8351" y="4077072"/>
            <a:ext cx="2295649" cy="2527485"/>
          </a:xfrm>
          <a:prstGeom prst="rect">
            <a:avLst/>
          </a:prstGeom>
          <a:noFill/>
        </p:spPr>
      </p:pic>
      <p:pic>
        <p:nvPicPr>
          <p:cNvPr id="11" name="Picture 3" descr="C:\Users\hp\Desktop\BUMBLBEE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4869160"/>
            <a:ext cx="644525" cy="542925"/>
          </a:xfrm>
          <a:prstGeom prst="rect">
            <a:avLst/>
          </a:prstGeom>
          <a:noFill/>
        </p:spPr>
      </p:pic>
      <p:pic>
        <p:nvPicPr>
          <p:cNvPr id="10" name="Picture 3" descr="C:\Users\hp\Desktop\BUMBLBEE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688" y="4581128"/>
            <a:ext cx="644525" cy="542925"/>
          </a:xfrm>
          <a:prstGeom prst="rect">
            <a:avLst/>
          </a:prstGeom>
          <a:noFill/>
        </p:spPr>
      </p:pic>
      <p:pic>
        <p:nvPicPr>
          <p:cNvPr id="12" name="Picture 3" descr="C:\Users\hp\Desktop\BUMBLBEE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7664" y="4509120"/>
            <a:ext cx="644525" cy="542925"/>
          </a:xfrm>
          <a:prstGeom prst="rect">
            <a:avLst/>
          </a:prstGeom>
          <a:noFill/>
        </p:spPr>
      </p:pic>
      <p:pic>
        <p:nvPicPr>
          <p:cNvPr id="4" name="Picture 2" descr="C:\Users\hp\Desktop\imgpreview (1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2996952"/>
            <a:ext cx="3456384" cy="3597460"/>
          </a:xfrm>
          <a:prstGeom prst="rect">
            <a:avLst/>
          </a:prstGeom>
          <a:noFill/>
        </p:spPr>
      </p:pic>
      <p:pic>
        <p:nvPicPr>
          <p:cNvPr id="3074" name="Picture 2" descr="C:\Users\hp\Desktop\SCHOOL3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2996952"/>
          </a:xfrm>
          <a:prstGeom prst="rect">
            <a:avLst/>
          </a:prstGeom>
          <a:noFill/>
        </p:spPr>
      </p:pic>
      <p:sp>
        <p:nvSpPr>
          <p:cNvPr id="13" name="Подзаголовок 12"/>
          <p:cNvSpPr>
            <a:spLocks noGrp="1"/>
          </p:cNvSpPr>
          <p:nvPr>
            <p:ph type="subTitle" idx="1"/>
          </p:nvPr>
        </p:nvSpPr>
        <p:spPr>
          <a:xfrm>
            <a:off x="2843808" y="3356992"/>
            <a:ext cx="4248472" cy="2664296"/>
          </a:xfrm>
        </p:spPr>
        <p:txBody>
          <a:bodyPr>
            <a:noAutofit/>
          </a:bodyPr>
          <a:lstStyle/>
          <a:p>
            <a:r>
              <a:rPr lang="uk-UA" sz="2800" dirty="0" smtClean="0">
                <a:solidFill>
                  <a:srgbClr val="FF0000"/>
                </a:solidFill>
              </a:rPr>
              <a:t>Той,хто сплачує податки,як бджола,що мед несе,знає що збудують школи і держава розцвіте.</a:t>
            </a:r>
            <a:endParaRPr lang="uk-UA" sz="28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1200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61 0.01064 C 0.07552 -0.09158 0.12761 -0.19357 0.18681 -0.20652 C 0.24601 -0.21947 0.30365 -0.11402 0.37899 -0.0673 C 0.45434 -0.02058 0.59514 0.04695 0.63906 0.07423 " pathEditMode="relative" rAng="0" ptsTypes="aaaA">
                                      <p:cBhvr>
                                        <p:cTn id="6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8" y="-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848 0.11471 C 0.00729 0.18154 0.09323 0.24838 0.13698 0.25208 C 0.18073 0.25578 0.10885 0.14246 0.18454 0.13737 C 0.26024 0.13228 0.51823 0.25092 0.59079 0.22132 C 0.66336 0.19172 0.67482 0.02428 0.61996 -0.04094 C 0.5651 -0.10615 0.36475 -0.17669 0.26145 -0.16998 C 0.15816 -0.16328 0.04531 -0.02752 4.16667E-6 1.3136E-6 " pathEditMode="relative" rAng="0" ptsTypes="aaaaaaA">
                                      <p:cBhvr>
                                        <p:cTn id="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7" y="-75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958 -0.00717 C 0.09028 -0.03214 0.22032 -0.05689 0.34497 -0.05018 C 0.46962 -0.04348 0.76424 0.01318 0.70816 0.03377 C 0.65209 0.05435 0.1191 0.07193 0.00816 0.07285 " pathEditMode="relative" rAng="0" ptsTypes="aaaA"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2" y="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p\Desktop\BHOMES3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744416" cy="2405661"/>
          </a:xfrm>
          <a:prstGeom prst="rect">
            <a:avLst/>
          </a:prstGeom>
          <a:noFill/>
        </p:spPr>
      </p:pic>
      <p:pic>
        <p:nvPicPr>
          <p:cNvPr id="1027" name="Picture 3" descr="C:\Users\hp\Desktop\FACTORY2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34949" y="3933056"/>
            <a:ext cx="4909051" cy="2544440"/>
          </a:xfrm>
          <a:prstGeom prst="rect">
            <a:avLst/>
          </a:prstGeom>
          <a:noFill/>
        </p:spPr>
      </p:pic>
      <p:pic>
        <p:nvPicPr>
          <p:cNvPr id="6" name="Picture 3" descr="C:\Users\hp\Desktop\BUMBLBEE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1340768"/>
            <a:ext cx="644525" cy="542925"/>
          </a:xfrm>
          <a:prstGeom prst="rect">
            <a:avLst/>
          </a:prstGeom>
          <a:noFill/>
        </p:spPr>
      </p:pic>
      <p:pic>
        <p:nvPicPr>
          <p:cNvPr id="7" name="Picture 3" descr="C:\Users\hp\Desktop\BUMBLBEE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5517232"/>
            <a:ext cx="644525" cy="542925"/>
          </a:xfrm>
          <a:prstGeom prst="rect">
            <a:avLst/>
          </a:prstGeom>
          <a:noFill/>
        </p:spPr>
      </p:pic>
      <p:pic>
        <p:nvPicPr>
          <p:cNvPr id="8" name="Picture 3" descr="C:\Users\hp\Desktop\BUMBLBEE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3645024"/>
            <a:ext cx="644525" cy="542925"/>
          </a:xfrm>
          <a:prstGeom prst="rect">
            <a:avLst/>
          </a:prstGeom>
          <a:noFill/>
        </p:spPr>
      </p:pic>
      <p:pic>
        <p:nvPicPr>
          <p:cNvPr id="9" name="Picture 3" descr="C:\Users\hp\Desktop\BUMBLBEE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2564904"/>
            <a:ext cx="648072" cy="545913"/>
          </a:xfrm>
          <a:prstGeom prst="rect">
            <a:avLst/>
          </a:prstGeom>
          <a:noFill/>
        </p:spPr>
      </p:pic>
      <p:pic>
        <p:nvPicPr>
          <p:cNvPr id="10" name="Picture 3" descr="C:\Users\hp\Desktop\BUMBLBEE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7864" y="2276872"/>
            <a:ext cx="644525" cy="542925"/>
          </a:xfrm>
          <a:prstGeom prst="rect">
            <a:avLst/>
          </a:prstGeom>
          <a:noFill/>
        </p:spPr>
      </p:pic>
      <p:pic>
        <p:nvPicPr>
          <p:cNvPr id="11" name="Picture 3" descr="C:\Users\hp\Desktop\BUMBLBEE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56376" y="1556792"/>
            <a:ext cx="644525" cy="542925"/>
          </a:xfrm>
          <a:prstGeom prst="rect">
            <a:avLst/>
          </a:prstGeom>
          <a:noFill/>
        </p:spPr>
      </p:pic>
      <p:pic>
        <p:nvPicPr>
          <p:cNvPr id="12" name="Picture 3" descr="C:\Users\hp\Desktop\BUMBLBEE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91680" y="2852936"/>
            <a:ext cx="644525" cy="542925"/>
          </a:xfrm>
          <a:prstGeom prst="rect">
            <a:avLst/>
          </a:prstGeom>
          <a:noFill/>
        </p:spPr>
      </p:pic>
      <p:sp>
        <p:nvSpPr>
          <p:cNvPr id="14" name="Подзаголовок 13"/>
          <p:cNvSpPr>
            <a:spLocks noGrp="1"/>
          </p:cNvSpPr>
          <p:nvPr>
            <p:ph type="subTitle" idx="1"/>
          </p:nvPr>
        </p:nvSpPr>
        <p:spPr>
          <a:xfrm>
            <a:off x="-324544" y="3645024"/>
            <a:ext cx="5288632" cy="2569840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І зростуть нові будови-дитсадки, лікарні,школи,як працюють </a:t>
            </a:r>
            <a:r>
              <a:rPr lang="uk-UA" dirty="0" err="1" smtClean="0">
                <a:solidFill>
                  <a:srgbClr val="FF0000"/>
                </a:solidFill>
              </a:rPr>
              <a:t>всі.А</a:t>
            </a:r>
            <a:r>
              <a:rPr lang="uk-UA" dirty="0" smtClean="0">
                <a:solidFill>
                  <a:srgbClr val="FF0000"/>
                </a:solidFill>
              </a:rPr>
              <a:t> якщо не працювати,як державу збудувати</a:t>
            </a:r>
          </a:p>
          <a:p>
            <a:r>
              <a:rPr lang="uk-UA" dirty="0" smtClean="0">
                <a:solidFill>
                  <a:srgbClr val="FF0000"/>
                </a:solidFill>
              </a:rPr>
              <a:t> для дочок й синів?</a:t>
            </a:r>
            <a:endParaRPr lang="uk-UA" dirty="0"/>
          </a:p>
        </p:txBody>
      </p:sp>
    </p:spTree>
  </p:cSld>
  <p:clrMapOvr>
    <a:masterClrMapping/>
  </p:clrMapOvr>
  <p:transition advTm="114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882 -0.06036 C -0.08264 -0.08071 -0.08003 -0.06336 -0.07882 -0.1036 C -0.07708 -0.16327 -0.08038 -0.15448 -0.07413 -0.18755 C -0.071 -0.22409 -0.06284 -0.25601 -0.04653 -0.28584 C -0.04288 -0.29255 -0.03923 -0.30365 -0.0342 -0.30851 C -0.03229 -0.31036 -0.02986 -0.31082 -0.02795 -0.31244 C -0.02482 -0.31498 -0.01875 -0.32076 -0.01875 -0.32053 C -0.01007 -0.32007 -0.00139 -0.32053 0.00729 -0.31868 C 0.01285 -0.31753 0.01979 -0.3018 0.02275 -0.29625 C 0.02604 -0.2833 0.02188 -0.29741 0.02882 -0.28168 C 0.03299 -0.2722 0.03525 -0.26225 0.03959 -0.253 C 0.0415 -0.24283 0.04445 -0.23126 0.04896 -0.22248 C 0.05104 -0.21299 0.05243 -0.20374 0.0566 -0.19565 C 0.05903 -0.18293 0.06302 -0.17136 0.0658 -0.15888 C 0.0691 -0.14408 0.06997 -0.12858 0.07344 -0.11378 C 0.07431 -0.10661 0.07657 -0.08256 0.07969 -0.07678 C 0.0875 -0.06267 0.09445 -0.04926 0.10278 -0.03584 C 0.1092 -0.02544 0.11476 -0.01734 0.12431 -0.01133 C 0.13212 -0.00069 0.13663 0.00232 0.1474 0.00509 C 0.15347 -0.00092 0.15677 -0.0074 0.16268 -0.01341 C 0.16702 -0.03584 0.18073 -0.05411 0.19045 -0.07285 C 0.20035 -0.09181 0.19011 -0.07423 0.19809 -0.0932 C 0.19983 -0.09759 0.20434 -0.10545 0.20434 -0.10522 C 0.20591 -0.11748 0.21129 -0.12627 0.21354 -0.13829 C 0.21858 -0.16489 0.22101 -0.19241 0.22743 -0.21831 C 0.22969 -0.24213 0.23542 -0.26595 0.24584 -0.28584 C 0.24861 -0.29671 0.25295 -0.30134 0.25972 -0.30851 C 0.26684 -0.32816 0.29549 -0.3536 0.31198 -0.35754 C 0.32535 -0.3647 0.32795 -0.36355 0.34427 -0.3617 C 0.35157 -0.35661 0.35486 -0.35198 0.35972 -0.3432 C 0.36337 -0.32932 0.36337 -0.31452 0.36424 -0.30018 C 0.36372 -0.24953 0.36354 -0.19912 0.36268 -0.14847 C 0.36216 -0.11887 0.36163 -0.05226 0.37813 -0.02359 C 0.38143 -0.0104 0.38611 -0.00115 0.39497 0.00717 C 0.40764 0.0044 0.41945 -0.00092 0.43195 -0.00508 C 0.43698 -0.00971 0.44184 -0.01225 0.4474 -0.01549 C 0.44948 -0.01642 0.45157 -0.0178 0.45347 -0.01942 C 0.45504 -0.02058 0.45816 -0.02359 0.45816 -0.02335 " pathEditMode="relative" rAng="0" ptsTypes="fffffffffffffffffffffffffffffffffffffA">
                                      <p:cBhvr>
                                        <p:cTn id="6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6" y="-11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8437 -0.2652 C -0.48385 -0.2474 -0.48368 -0.22959 -0.48281 -0.21202 C -0.48246 -0.20277 -0.4783 -0.1852 -0.4783 -0.18497 C -0.47639 -0.16439 -0.47812 -0.1741 -0.47361 -0.15653 C -0.47309 -0.15445 -0.47205 -0.15029 -0.47205 -0.15006 C -0.47153 -0.14358 -0.47153 -0.13665 -0.47066 -0.12994 C -0.47014 -0.12555 -0.46753 -0.11746 -0.46753 -0.11723 C -0.46632 -0.10196 -0.46493 -0.0874 -0.46128 -0.07237 C -0.45885 -0.03931 -0.45034 -0.01087 -0.44132 0.01942 C -0.43264 0.04879 -0.42378 0.07746 -0.41059 0.10382 C -0.40017 0.08301 -0.39566 0.05965 -0.39062 0.03607 C -0.38871 0.02682 -0.3875 0.0074 -0.3875 0.00763 C -0.3868 -0.07214 -0.40677 -0.20416 -0.34757 -0.26705 C -0.34218 -0.27907 -0.33663 -0.28694 -0.32604 -0.28971 C -0.31805 -0.29503 -0.31007 -0.29896 -0.30139 -0.30196 C -0.2993 -0.30127 -0.29687 -0.30173 -0.29514 -0.29988 C -0.29271 -0.29711 -0.29201 -0.28925 -0.29062 -0.28555 C -0.2875 -0.27746 -0.28437 -0.26936 -0.28142 -0.26104 C -0.27743 -0.23491 -0.26684 -0.21087 -0.26128 -0.1852 C -0.25903 -0.17526 -0.25972 -0.1704 -0.25833 -0.15884 C -0.25521 -0.13272 -0.25087 -0.10659 -0.24757 -0.08069 C -0.24705 -0.0615 -0.24687 -0.04277 -0.246 -0.02335 C -0.24392 0.02266 -0.23489 0.0652 -0.21823 0.10567 C -0.21215 0.12023 -0.20521 0.13249 -0.19218 0.13619 C -0.18298 0.13572 -0.17361 0.13572 -0.16441 0.13457 C -0.15903 0.13364 -0.14913 0.12832 -0.14913 0.12856 C -0.12396 0.10335 -0.10468 0.06913 -0.0967 0.02798 C -0.09722 0.00416 -0.09201 -0.08925 -0.11823 -0.11353 C -0.12187 -0.12046 -0.12465 -0.12301 -0.13055 -0.12578 C -0.14462 -0.14381 -0.17482 -0.12023 -0.18906 -0.10936 C -0.21076 -0.09295 -0.22778 -0.06936 -0.24913 -0.05202 C -0.27066 -0.03468 -0.2934 -0.01572 -0.31666 -0.00277 C -0.33281 0.00624 -0.3493 0.01225 -0.36597 0.01942 C -0.36805 0.0215 -0.36962 0.0252 -0.37205 0.0259 C -0.38941 0.03075 -0.37448 -0.00301 -0.37066 -0.00902 C -0.34913 -0.04277 -0.31753 -0.05572 -0.29218 -0.08301 C -0.28194 -0.09364 -0.26892 -0.11168 -0.25677 -0.11977 C -0.25573 -0.12185 -0.25503 -0.12439 -0.25364 -0.12578 C -0.25243 -0.12717 -0.25017 -0.1267 -0.24913 -0.12786 C -0.24809 -0.12925 -0.24861 -0.13225 -0.24757 -0.13387 C -0.24201 -0.14266 -0.2309 -0.14381 -0.22291 -0.14613 C -0.17222 -0.1452 -0.14913 -0.16116 -0.11528 -0.13803 C -0.10798 -0.12555 -0.10121 -0.11514 -0.09514 -0.1015 C -0.09323 -0.09688 -0.08906 -0.08879 -0.08906 -0.08855 C -0.08628 -0.06728 -0.07968 -0.04832 -0.07517 -0.02751 C -0.07222 -0.01364 -0.07083 0.00139 -0.06909 0.01572 C -0.07031 0.04509 -0.06718 0.06127 -0.07986 0.08324 C -0.08212 0.09202 -0.08489 0.09665 -0.09062 0.10173 C -0.10451 0.12856 -0.12916 0.14081 -0.15052 0.15468 C -0.15729 0.16809 -0.17326 0.17434 -0.18437 0.17965 C -0.19635 0.18543 -0.20746 0.19491 -0.21979 0.2 C -0.23767 0.2074 -0.25677 0.20925 -0.27517 0.21434 C -0.29253 0.21364 -0.31007 0.21341 -0.32743 0.21225 C -0.32882 0.21225 -0.34323 0.20925 -0.346 0.20832 C -0.34913 0.20717 -0.35521 0.20416 -0.35521 0.20439 C -0.3592 0.19699 -0.36076 0.19075 -0.36441 0.18358 C -0.36718 0.16902 -0.37326 0.15676 -0.37673 0.14266 C -0.37552 0.11306 -0.37708 0.10682 -0.36909 0.08532 C -0.36406 0.05272 -0.35069 0.0215 -0.34132 -0.00902 C -0.33455 -0.03144 -0.32899 -0.05503 -0.32448 -0.07861 C -0.32361 -0.11075 -0.32587 -0.13295 -0.31371 -0.15884 C -0.31198 -0.16786 -0.3085 -0.1704 -0.31371 -0.17688 " pathEditMode="relative" rAng="0" ptsTypes="fffffffffffffffffffffffffffffffffffffffffffffffffffffffffffffA">
                                      <p:cBhvr>
                                        <p:cTn id="8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" y="221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302 -0.20744 C -0.07274 -0.19865 -0.08038 -0.1901 -0.09219 -0.18686 C -0.09583 -0.18432 -0.09913 -0.18085 -0.10295 -0.17877 C -0.11059 -0.1746 -0.11736 -0.17275 -0.12448 -0.16651 C -0.1283 -0.15888 -0.13924 -0.15124 -0.14601 -0.14801 C -0.15382 -0.14014 -0.16285 -0.13159 -0.17222 -0.12742 C -0.17379 -0.12534 -0.17517 -0.12303 -0.17691 -0.12141 C -0.1783 -0.12025 -0.18038 -0.12072 -0.18142 -0.11933 C -0.18403 -0.11586 -0.18559 -0.11124 -0.18767 -0.10707 C -0.18872 -0.10499 -0.19063 -0.10083 -0.19063 -0.1006 C -0.19011 -0.09389 -0.19063 -0.08672 -0.18906 -0.08025 C -0.18854 -0.07793 -0.18594 -0.07793 -0.18455 -0.07631 C -0.18281 -0.07446 -0.18177 -0.07146 -0.17986 -0.07007 C -0.1757 -0.06683 -0.15868 -0.0592 -0.15382 -0.05781 C -0.14219 -0.04995 -0.13924 -0.0518 -0.12448 -0.05365 C -0.11476 -0.05828 -0.10469 -0.06198 -0.09531 -0.06799 C -0.08924 -0.07169 -0.07951 -0.08186 -0.07379 -0.08441 C -0.07118 -0.08973 -0.06701 -0.09343 -0.06458 -0.09875 C -0.06337 -0.10129 -0.06406 -0.10453 -0.06302 -0.10707 C -0.06198 -0.10962 -0.05972 -0.11077 -0.05833 -0.11309 C -0.04132 -0.14107 -0.05816 -0.11517 -0.04601 -0.13783 C -0.03906 -0.15078 -0.02951 -0.16142 -0.02292 -0.1746 C -0.00955 -0.20097 0.00555 -0.22502 0.02309 -0.2463 C 0.02691 -0.25092 0.02969 -0.25693 0.03385 -0.26063 C 0.0408 -0.26688 0.04965 -0.27335 0.05555 -0.28122 C 0.06545 -0.2944 0.05712 -0.28931 0.06632 -0.29347 C 0.08194 -0.30781 0.0993 -0.31429 0.11701 -0.32215 C 0.12222 -0.32146 0.1276 -0.32261 0.13246 -0.32007 C 0.14601 -0.31313 0.15139 -0.29625 0.15399 -0.27914 C 0.15347 -0.26688 0.1533 -0.25439 0.15243 -0.24213 C 0.15191 -0.23473 0.14896 -0.22687 0.14774 -0.2197 C 0.14462 -0.20097 0.14253 -0.18131 0.1401 -0.16235 C 0.13924 -0.10592 0.14167 -0.04902 0.13246 0.00579 C 0.13194 0.02429 0.13212 0.04279 0.1309 0.06106 C 0.13055 0.06545 0.12778 0.07332 0.12778 0.07355 C 0.12396 0.10847 0.11684 0.14246 0.11389 0.17785 C 0.11441 0.18872 0.11458 0.19982 0.11545 0.21069 C 0.11562 0.21346 0.11562 0.2167 0.11701 0.21878 C 0.12674 0.23312 0.14062 0.23913 0.15399 0.24353 C 0.15851 0.24283 0.16337 0.24353 0.16771 0.24145 C 0.17083 0.23983 0.17274 0.23567 0.17552 0.23312 C 0.18437 0.22526 0.1934 0.21763 0.20156 0.20861 C 0.21094 0.1982 0.21632 0.18525 0.22465 0.17369 C 0.22517 0.17022 0.22517 0.16675 0.22621 0.16351 C 0.22778 0.15912 0.23246 0.15125 0.23246 0.15148 C 0.23385 0.14293 0.23507 0.13761 0.23854 0.13067 C 0.2408 0.1161 0.23924 0.12396 0.24323 0.10824 C 0.24375 0.10616 0.24479 0.10199 0.24479 0.10222 C 0.24601 0.08974 0.24861 0.0791 0.25087 0.0673 C 0.25312 0.03978 0.2559 0.0118 0.26163 -0.0148 C 0.2618 -0.01711 0.26424 -0.04232 0.26476 -0.04556 C 0.26736 -0.06013 0.2717 -0.074 0.27396 -0.08857 C 0.27656 -0.10569 0.28038 -0.12534 0.28785 -0.13968 C 0.29132 -0.16766 0.30816 -0.18732 0.32465 -0.20328 C 0.33437 -0.21276 0.34462 -0.22132 0.35555 -0.22779 C 0.35851 -0.22941 0.3618 -0.23011 0.36476 -0.23196 C 0.37187 -0.23681 0.375 -0.24005 0.3816 -0.24213 C 0.39462 -0.2463 0.40833 -0.24745 0.4217 -0.25046 C 0.44167 -0.24953 0.46198 -0.25208 0.4816 -0.2463 C 0.4967 -0.2419 0.50972 -0.22687 0.52465 -0.22178 C 0.52882 -0.21762 0.53246 -0.21253 0.53698 -0.20952 C 0.53906 -0.20814 0.54149 -0.20744 0.54323 -0.20536 C 0.56111 -0.18478 0.57049 -0.16581 0.58316 -0.13968 C 0.58767 -0.13043 0.59114 -0.12141 0.59392 -0.111 C 0.59496 -0.10684 0.59601 -0.10291 0.59705 -0.09875 C 0.59757 -0.09667 0.59861 -0.09273 0.59861 -0.0925 C 0.59844 -0.08927 0.59757 -0.06059 0.59549 -0.05157 C 0.59028 -0.02914 0.57187 -0.01433 0.55555 -0.01063 C 0.54896 -0.00485 0.54323 -0.00439 0.53542 -0.00254 C 0.51858 -0.00346 0.50121 -0.00115 0.48472 -0.00647 C 0.47691 -0.00902 0.46962 -0.01272 0.46163 -0.0148 C 0.43871 -0.03052 0.41389 -0.03769 0.38941 -0.04764 C 0.38437 -0.04972 0.38038 -0.05504 0.37552 -0.05781 C 0.33767 -0.07863 0.38958 -0.03862 0.32778 -0.08025 C 0.31493 -0.08903 0.30191 -0.09482 0.28785 -0.09875 C 0.24687 -0.13506 0.16371 -0.10545 0.13854 -0.10499 C 0.12239 -0.09944 0.1059 -0.09389 0.08941 -0.09065 C 0.07604 -0.08464 0.07847 -0.07493 0.07847 -0.05989 " pathEditMode="relative" rAng="0" ptsTypes="fffffffffffffffffffffffffffffffffffffffffffffffffffffffffffffffffffffffffffffA">
                                      <p:cBhvr>
                                        <p:cTn id="10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" y="1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2673 -0.05967 C -0.32361 -0.03585 -0.32517 -0.01157 -0.32066 0.01202 C -0.32014 0.04139 -0.31996 0.07077 -0.31909 0.10014 C -0.31875 0.11286 -0.31128 0.12534 -0.30833 0.13714 C -0.3 0.16998 -0.28593 0.19819 -0.26979 0.22525 C -0.26076 0.24028 -0.2533 0.2537 -0.23906 0.25994 C -0.23593 0.25925 -0.23246 0.26017 -0.22986 0.25786 C -0.22326 0.25208 -0.22031 0.22479 -0.21909 0.21484 C -0.21857 0.17391 -0.2184 0.13298 -0.21753 0.09204 C -0.21736 0.07909 -0.21666 0.06591 -0.21597 0.05296 C -0.21475 0.03261 -0.21441 0.04024 -0.21146 0.02012 C -0.20503 -0.02429 -0.19965 -0.09343 -0.16371 -0.11309 C -0.15903 -0.1117 -0.15416 -0.11147 -0.14982 -0.10893 C -0.14809 -0.10777 -0.14757 -0.105 -0.1467 -0.10269 C -0.14132 -0.08812 -0.1408 -0.06892 -0.13906 -0.05366 C -0.13854 -0.0488 -0.13802 -0.04417 -0.1375 -0.03932 C -0.13698 -0.03446 -0.13593 -0.02498 -0.13593 -0.02475 C -0.13541 0.03376 -0.13541 0.09274 -0.13455 0.15148 C -0.1342 0.17784 -0.13125 0.22386 -0.11597 0.24352 C -0.1118 0.24283 -0.10746 0.24375 -0.10364 0.24144 C -0.09062 0.23335 -0.08264 0.19403 -0.0776 0.17807 C -0.07066 0.15587 -0.0651 0.13228 -0.05746 0.11031 C -0.05 0.08904 -0.04375 0.0703 -0.04062 0.04694 C -0.03993 0.04163 -0.03958 0.03608 -0.03906 0.03052 C -0.03698 0.00694 -0.0368 -0.02359 -0.03142 -0.04741 C -0.03021 -0.05296 -0.02725 -0.06568 -0.02361 -0.06985 C -0.02135 -0.07239 -0.01857 -0.07401 -0.01597 -0.07609 C -0.00573 -0.0747 0.00469 -0.0747 0.01476 -0.07193 C 0.02934 -0.06799 0.03854 -0.03354 0.04549 -0.01874 C 0.05538 0.03423 0.05365 0.09505 0.04097 0.14731 C 0.03959 0.15957 0.03785 0.17183 0.03629 0.18409 C 0.03785 0.23057 0.02657 0.22918 0.04097 0.22918 " pathEditMode="relative" rAng="0" ptsTypes="fffffffffffffffffffffffffffffffA">
                                      <p:cBhvr>
                                        <p:cTn id="1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133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 -0.24792 C -0.67777 -0.23358 -0.67274 -0.18872 -0.66319 -0.16189 C -0.65868 -0.12697 -0.65382 -0.09251 -0.6493 -0.05736 C -0.64878 -0.03839 -0.64843 -0.0192 -0.64774 2.67345E-6 C -0.64722 0.01318 -0.64878 0.03538 -0.63698 0.04093 C -0.61337 0.02428 -0.59896 -0.00532 -0.58628 -0.03492 C -0.56996 -0.07308 -0.55972 -0.10916 -0.55243 -0.15171 C -0.54757 -0.18062 -0.54548 -0.21022 -0.53698 -0.23775 C -0.53489 -0.25417 -0.53159 -0.27059 -0.51857 -0.2766 C -0.48281 -0.27429 -0.48715 -0.28307 -0.47691 -0.25 C -0.47639 -0.18132 -0.47691 -0.11194 -0.47552 -0.04302 C -0.47517 -0.02752 -0.46684 0.02359 -0.45538 0.02821 C -0.44149 0.0222 -0.43767 -0.00555 -0.4309 -0.02059 C -0.41093 -0.06476 -0.39357 -0.10916 -0.37691 -0.15565 C -0.36805 -0.18039 -0.37135 -0.17114 -0.35694 -0.20074 C -0.35156 -0.21184 -0.34896 -0.22387 -0.3401 -0.2315 C -0.33802 -0.23034 -0.33559 -0.22988 -0.33385 -0.22757 C -0.33003 -0.22156 -0.32899 -0.20629 -0.32777 -0.19889 C -0.32743 -0.13044 -0.32708 -0.06244 -0.32639 0.00601 C -0.32604 0.01572 -0.32639 0.02567 -0.32465 0.03492 C -0.32205 0.05018 -0.30885 0.06868 -0.29861 0.07585 C -0.29392 0.07909 -0.28819 0.07955 -0.28333 0.08163 C -0.28021 0.08325 -0.27396 0.08603 -0.27396 0.08626 C -0.27031 0.08533 -0.26666 0.08533 -0.26319 0.08348 C -0.25312 0.07886 -0.25173 0.07123 -0.24635 0.05943 C -0.23541 0.03538 -0.23177 0.00763 -0.22621 -0.0185 C -0.22413 -0.02937 -0.21458 -0.06938 -0.2125 -0.07401 C -0.20972 -0.07956 -0.20677 -0.08465 -0.20468 -0.09066 C -0.19166 -0.12581 -0.18298 -0.15773 -0.16771 -0.19265 C -0.16319 -0.20306 -0.15555 -0.22063 -0.14774 -0.22757 C -0.14496 -0.23034 -0.14149 -0.23127 -0.13854 -0.23358 C -0.1217 -0.23034 -0.11979 -0.22849 -0.10937 -0.21115 C -0.10729 -0.20167 -0.10503 -0.19242 -0.10312 -0.18247 C -0.10277 -0.13899 -0.11614 -0.00648 -0.08472 0.05134 C -0.08246 0.05943 -0.07569 0.06683 -0.06927 0.06961 C -0.06146 0.06753 -0.05486 0.06429 -0.04774 0.05943 C -0.0401 0.04903 -0.04496 0.05481 -0.03246 0.04278 L -0.03246 0.04278 C -0.03038 0.04024 -0.02812 0.03793 -0.02621 0.03492 C -0.02448 0.03191 -0.02343 0.02914 -0.02152 0.02613 C -0.01475 0.01711 -0.00434 0.01133 -2.77778E-6 2.67345E-6 " pathEditMode="relative" rAng="0" ptsTypes="ffffffffffffffffffffffffffffffffffffFfffA">
                                      <p:cBhvr>
                                        <p:cTn id="19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0" y="1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1823 -0.44357 C -0.31007 -0.4408 -0.31285 -0.44427 -0.31059 -0.43525 C -0.30903 -0.429 -0.3059 -0.41675 -0.3059 -0.41675 C -0.30521 -0.33233 -0.32795 -0.16143 -0.24288 -0.11772 C -0.21892 -0.1198 -0.22014 -0.11702 -0.20746 -0.14223 C -0.1993 -0.2389 -0.20764 -0.13506 -0.20434 -0.39223 C -0.20417 -0.40611 -0.20104 -0.42345 -0.19358 -0.43317 C -0.18941 -0.43247 -0.1849 -0.43386 -0.18125 -0.43109 C -0.17969 -0.42993 -0.17326 -0.4149 -0.17205 -0.41073 C -0.16441 -0.38599 -0.16319 -0.35893 -0.16128 -0.3328 C -0.16076 -0.2611 -0.16128 -0.18941 -0.15972 -0.11772 C -0.15955 -0.10569 -0.15052 -0.08927 -0.14427 -0.0828 C -0.13941 -0.06961 -0.14201 -0.07008 -0.12587 -0.0828 C -0.1125 -0.09344 -0.10677 -0.12188 -0.10278 -0.14015 C -0.09809 -0.19589 -0.10208 -0.25625 -0.10746 -0.31221 C -0.10746 -0.31499 -0.11198 -0.38113 -0.0967 -0.38807 C -0.08871 -0.38298 -0.08819 -0.37512 -0.08594 -0.36356 C -0.08351 -0.3513 -0.08212 -0.33881 -0.07969 -0.32655 C -0.07656 -0.31083 -0.07361 -0.29533 -0.07049 -0.27961 C -0.06753 -0.2648 -0.06285 -0.23451 -0.06285 -0.23451 C -0.05885 -0.17623 -0.06233 -0.11702 -0.06441 -0.05828 C -0.06337 -0.03886 -0.06858 -0.02382 -0.05521 -0.0192 C -0.04305 -0.02105 -0.03194 -0.02174 -0.02274 -0.03354 C -0.02101 -0.04603 -0.01771 -0.05435 -0.01198 -0.0643 C -0.00903 -0.07493 -0.00729 -0.08395 -0.0059 -0.09505 C -0.00538 -0.13206 -0.00538 -0.16906 -0.00434 -0.20583 C -0.00434 -0.20791 -0.00382 -0.21323 -0.00278 -0.21184 C -0.00052 -0.20884 -0.00052 -0.20375 0.00035 -0.19959 C 0.00156 -0.19357 0.00191 -0.1871 0.0033 -0.18109 C 0.00608 -0.1686 0.00955 -0.1568 0.0125 -0.14431 C 0.0224 -0.10384 0.02587 -0.09205 0.04184 -0.05204 C 0.04774 -0.03747 0.05052 -0.02082 0.05712 -0.00694 C 0.06129 0.02613 0.04896 0.06383 0.06493 0.09135 C 0.07205 0.08927 0.08038 0.09088 0.08646 0.08533 C 0.09254 0.07978 0.09462 0.06891 0.09879 0.06059 C 0.10868 0.04047 0.11285 0.01503 0.12031 -0.00694 C 0.12135 -0.01319 0.12257 -0.0192 0.12326 -0.02544 C 0.12465 -0.03909 0.12639 -0.06638 0.12639 -0.06638 C 0.12691 -0.14362 0.12691 -0.22063 0.12795 -0.29788 C 0.1283 -0.32979 0.13681 -0.36171 0.16181 -0.37165 C 0.16927 -0.38645 0.15938 -0.36934 0.17101 -0.38206 C 0.18177 -0.39408 0.16806 -0.38391 0.17726 -0.39015 " pathEditMode="relative" ptsTypes="fffffffffffffffffffffffffffffffffffffffffA">
                                      <p:cBhvr>
                                        <p:cTn id="26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437 -0.00555 C -0.13663 -0.06105 -0.13802 -0.1161 -0.13906 -0.1716 C -0.13819 -0.20213 -0.13993 -0.23474 -0.13142 -0.26388 C -0.13073 -0.26943 -0.12778 -0.29741 -0.12673 -0.30065 C -0.12604 -0.30273 -0.12361 -0.30203 -0.12205 -0.30273 C -0.11996 -0.30203 -0.11753 -0.3025 -0.11597 -0.30065 C -0.11319 -0.29741 -0.11215 -0.28839 -0.11128 -0.28423 C -0.1085 -0.27151 -0.10607 -0.25763 -0.10208 -0.24537 C -0.096 -0.22687 -0.08906 -0.20906 -0.08368 -0.1901 C -0.07326 -0.15264 -0.06666 -0.11193 -0.04826 -0.07932 C -0.04653 -0.06776 -0.04323 -0.05782 -0.04062 -0.04672 C -0.03958 -0.04255 -0.03854 -0.03839 -0.0375 -0.03423 C -0.03698 -0.03215 -0.03594 -0.02821 -0.03594 -0.02798 C -0.02344 -0.06175 -0.01857 -0.09875 -0.00677 -0.13275 C 0.00417 -0.16397 0.01563 -0.19496 0.02552 -0.22687 C 0.03281 -0.25069 0.04045 -0.28053 0.05625 -0.29672 C 0.06025 -0.30712 0.06754 -0.31475 0.07483 -0.32123 C 0.08663 -0.31036 0.0882 -0.27428 0.09167 -0.25555 C 0.09341 -0.23497 0.09775 -0.21623 0.10087 -0.19611 C 0.10191 -0.18941 0.10261 -0.18039 0.104 -0.17368 C 0.10486 -0.16952 0.10712 -0.16142 0.10712 -0.16119 C 0.10868 -0.14732 0.10972 -0.13182 0.1132 -0.11841 C 0.11806 -0.23728 0.10677 -0.35777 0.1224 -0.47502 C 0.12188 -0.50023 0.12188 -0.52544 0.12101 -0.55065 C 0.12049 -0.56707 0.11545 -0.59066 0.10556 -0.60199 C 0.08959 -0.62072 0.06684 -0.63622 0.04705 -0.645 C 0.03993 -0.64246 0.03351 -0.63783 0.02709 -0.63275 C 0.02396 -0.6302 0.02136 -0.62581 0.01788 -0.62442 C 0.00573 -0.61956 -0.00555 -0.61124 -0.01753 -0.60615 C -0.02222 -0.60407 -0.02517 -0.59759 -0.02986 -0.59574 C -0.03142 -0.59505 -0.03281 -0.59459 -0.03437 -0.59389 C -0.03784 -0.59089 -0.04184 -0.58881 -0.04514 -0.58557 C -0.05503 -0.57632 -0.04409 -0.58256 -0.0559 -0.57331 C -0.06128 -0.56915 -0.07118 -0.56175 -0.0776 -0.55897 C -0.08073 -0.55481 -0.08368 -0.55088 -0.0868 -0.54672 C -0.09028 -0.54209 -0.09444 -0.5303 -0.09444 -0.53006 C -0.09791 -0.51133 -0.0934 -0.53145 -0.09913 -0.51596 C -0.10034 -0.51272 -0.10121 -0.50439 -0.10208 -0.50162 C -0.10278 -0.49931 -0.10434 -0.49769 -0.10521 -0.49537 C -0.1085 -0.48659 -0.11024 -0.4771 -0.11441 -0.46878 C -0.11805 -0.44542 -0.11823 -0.44727 -0.11597 -0.41351 C -0.1158 -0.41142 -0.11562 -0.40888 -0.11441 -0.40726 C -0.11076 -0.4024 -0.10225 -0.40079 -0.09757 -0.39917 C -0.0776 -0.39986 -0.05746 -0.40009 -0.0375 -0.40125 C -0.03038 -0.40171 -0.02309 -0.40634 -0.01597 -0.40726 C -0.00729 -0.40842 0.00156 -0.40865 0.01025 -0.40934 C 0.02361 -0.41397 0.03646 -0.41744 0.05018 -0.41952 C 0.05764 -0.42206 0.06563 -0.42576 0.07327 -0.42784 C 0.07934 -0.42946 0.09167 -0.43201 0.09167 -0.43178 C 0.09705 -0.43663 0.10278 -0.43871 0.10868 -0.44218 C 0.11754 -0.44727 0.12535 -0.45398 0.13472 -0.45652 C 0.14028 -0.46184 0.14514 -0.46577 0.15174 -0.46878 C 0.16025 -0.48589 0.14913 -0.46531 0.15938 -0.47895 C 0.16754 -0.48982 0.17535 -0.5037 0.18247 -0.51596 C 0.19306 -0.534 0.20278 -0.55342 0.21163 -0.57331 C 0.2132 -0.58326 0.21511 -0.5895 0.21945 -0.59783 C 0.22084 -0.60546 0.22257 -0.61286 0.22396 -0.62049 C 0.22222 -0.6561 0.22656 -0.64269 0.21632 -0.66351 C 0.21163 -0.67276 0.19827 -0.67484 0.19167 -0.67784 C 0.16181 -0.69126 0.129 -0.69496 0.09792 -0.70028 C 0.03993 -0.69935 -0.0118 -0.69542 -0.06823 -0.69218 C -0.08715 -0.68941 -0.10503 -0.68178 -0.12361 -0.67784 C -0.15139 -0.67206 -0.15486 -0.67322 -0.1868 -0.6716 C -0.20677 -0.66859 -0.22534 -0.66073 -0.24514 -0.65726 C -0.25121 -0.65333 -0.25729 -0.64986 -0.26371 -0.64709 C -0.26944 -0.64177 -0.27205 -0.63714 -0.27899 -0.63483 C -0.28385 -0.62835 -0.28784 -0.62511 -0.29444 -0.62257 C -0.30364 -0.60407 -0.28889 -0.63182 -0.30521 -0.61008 C -0.30729 -0.60731 -0.30885 -0.59968 -0.30989 -0.59574 C -0.3092 -0.57794 -0.31232 -0.55134 -0.30364 -0.53446 C -0.29826 -0.51318 -0.28142 -0.50393 -0.26823 -0.49329 C -0.25712 -0.48427 -0.25104 -0.47734 -0.24062 -0.4667 C -0.23715 -0.463 -0.23559 -0.45721 -0.23298 -0.45236 C -0.22951 -0.44588 -0.22361 -0.43201 -0.22361 -0.43178 C -0.22309 -0.42923 -0.22291 -0.42622 -0.22205 -0.42368 C -0.22135 -0.42137 -0.21979 -0.41975 -0.21909 -0.41744 C -0.21823 -0.4142 -0.21823 -0.4105 -0.21753 -0.40726 C -0.2151 -0.39431 -0.20937 -0.37928 -0.20364 -0.36841 C -0.20069 -0.35684 -0.19844 -0.34921 -0.19288 -0.33973 C -0.18958 -0.32678 -0.18316 -0.31452 -0.17604 -0.30481 C -0.17222 -0.27983 -0.16441 -0.25555 -0.15903 -0.23104 C -0.15677 -0.20675 -0.15503 -0.19542 -0.15903 -0.16559 C -0.15937 -0.16258 -0.16962 -0.1531 -0.17135 -0.15102 C -0.17951 -0.14177 -0.18889 -0.13321 -0.19913 -0.12858 C -0.2118 -0.11679 -0.23038 -0.11633 -0.24514 -0.11425 C -0.2585 -0.10823 -0.23594 -0.11771 -0.26371 -0.11008 C -0.27187 -0.10777 -0.28021 -0.10268 -0.28837 -0.09991 C -0.29757 -0.09366 -0.30729 -0.09042 -0.31753 -0.08765 C -0.35347 -0.09112 -0.38802 -0.10523 -0.42361 -0.11216 C -0.42986 -0.11494 -0.43594 -0.11771 -0.44219 -0.12049 C -0.44809 -0.12326 -0.46059 -0.1265 -0.46059 -0.12627 C -0.46475 -0.13067 -0.46875 -0.1346 -0.47291 -0.13876 C -0.475 -0.14084 -0.47569 -0.14454 -0.4776 -0.14709 C -0.4816 -0.15264 -0.4875 -0.15772 -0.49288 -0.16142 C -0.49739 -0.17021 -0.50434 -0.1753 -0.50989 -0.18386 C -0.52864 -0.216 -0.49878 -0.1716 -0.52066 -0.20444 C -0.53038 -0.21924 -0.52031 -0.20074 -0.5283 -0.21878 C -0.53021 -0.22294 -0.53437 -0.23104 -0.53437 -0.2308 C -0.53489 -0.23659 -0.53507 -0.24214 -0.53594 -0.24746 C -0.53663 -0.25162 -0.53906 -0.25971 -0.53906 -0.25948 C -0.53802 -0.27775 -0.53923 -0.30481 -0.53142 -0.32123 C -0.53038 -0.32678 -0.52969 -0.33233 -0.5283 -0.33765 C -0.5276 -0.33996 -0.52587 -0.34135 -0.52517 -0.34366 C -0.52083 -0.35661 -0.51892 -0.37072 -0.51285 -0.38275 C -0.50399 -0.41744 -0.4868 -0.4253 -0.46371 -0.43594 C -0.44531 -0.43524 -0.42673 -0.43594 -0.40833 -0.43386 C -0.40347 -0.43339 -0.39913 -0.42946 -0.39444 -0.42784 C -0.37083 -0.41952 -0.34687 -0.41281 -0.32361 -0.4031 C -0.31389 -0.39894 -0.30573 -0.392 -0.296 -0.38876 C -0.27882 -0.37511 -0.28628 -0.37858 -0.27448 -0.37442 C -0.26736 -0.36517 -0.25729 -0.35962 -0.24826 -0.35407 C -0.24166 -0.35014 -0.23472 -0.34667 -0.2283 -0.34181 C -0.22448 -0.33881 -0.22153 -0.33395 -0.21753 -0.33141 C -0.20121 -0.321 -0.1908 -0.31938 -0.17604 -0.30897 C -0.1592 -0.29718 -0.14184 -0.28631 -0.12517 -0.27405 C -0.12048 -0.27058 -0.11632 -0.26619 -0.11128 -0.26388 C -0.08923 -0.25324 -0.06354 -0.24653 -0.04062 -0.23936 C -0.0335 -0.23728 -0.01909 -0.2352 -0.01909 -0.23497 C 0.02136 -0.23589 0.06198 -0.23589 0.10243 -0.23728 C 0.1217 -0.23797 0.13663 -0.2537 0.1533 -0.26388 C 0.16962 -0.27382 0.18733 -0.28145 0.204 -0.29047 C 0.22292 -0.30065 0.23976 -0.31869 0.25781 -0.33141 " pathEditMode="relative" rAng="0" ptsTypes="fffffffffffffffffffffffffffffffffffffffffffffffffffffffffffffffffffffffffffffffffffffffffffffffffffffffffffffffffffffffffA">
                                      <p:cBhvr>
                                        <p:cTn id="2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" y="-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6000" dirty="0" err="1" smtClean="0">
                <a:solidFill>
                  <a:srgbClr val="FF0000"/>
                </a:solidFill>
                <a:latin typeface="Garamond" pitchFamily="18" charset="0"/>
              </a:rPr>
              <a:t>Висновок</a:t>
            </a:r>
            <a:r>
              <a:rPr lang="en-US" sz="6000" dirty="0" smtClean="0">
                <a:solidFill>
                  <a:srgbClr val="FF0000"/>
                </a:solidFill>
              </a:rPr>
              <a:t>:</a:t>
            </a:r>
            <a:endParaRPr lang="ru-RU" sz="6000" dirty="0" smtClean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7900988" cy="4114800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dirty="0" err="1" smtClean="0">
                <a:solidFill>
                  <a:srgbClr val="FF0000"/>
                </a:solidFill>
              </a:rPr>
              <a:t>Податки</a:t>
            </a:r>
            <a:r>
              <a:rPr lang="ru-RU" dirty="0" smtClean="0">
                <a:solidFill>
                  <a:schemeClr val="accent4">
                    <a:lumMod val="10000"/>
                  </a:schemeClr>
                </a:solidFill>
              </a:rPr>
              <a:t>—основа </a:t>
            </a:r>
            <a:r>
              <a:rPr lang="ru-RU" dirty="0" err="1" smtClean="0">
                <a:solidFill>
                  <a:schemeClr val="accent4">
                    <a:lumMod val="10000"/>
                  </a:schemeClr>
                </a:solidFill>
              </a:rPr>
              <a:t>формування</a:t>
            </a:r>
            <a:r>
              <a:rPr lang="ru-RU" dirty="0" smtClean="0">
                <a:solidFill>
                  <a:schemeClr val="accent4">
                    <a:lumMod val="10000"/>
                  </a:schemeClr>
                </a:solidFill>
              </a:rPr>
              <a:t> бюджету </a:t>
            </a:r>
            <a:r>
              <a:rPr lang="ru-RU" dirty="0" err="1" smtClean="0">
                <a:solidFill>
                  <a:schemeClr val="accent4">
                    <a:lumMod val="10000"/>
                  </a:schemeClr>
                </a:solidFill>
              </a:rPr>
              <a:t>країни</a:t>
            </a:r>
            <a:r>
              <a:rPr lang="ru-RU" dirty="0" smtClean="0">
                <a:solidFill>
                  <a:schemeClr val="accent4">
                    <a:lumMod val="1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4">
                    <a:lumMod val="10000"/>
                  </a:schemeClr>
                </a:solidFill>
              </a:rPr>
              <a:t>яким</a:t>
            </a:r>
            <a:r>
              <a:rPr lang="ru-RU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10000"/>
                  </a:schemeClr>
                </a:solidFill>
              </a:rPr>
              <a:t>фінансується</a:t>
            </a:r>
            <a:r>
              <a:rPr lang="ru-RU" dirty="0" smtClean="0">
                <a:solidFill>
                  <a:schemeClr val="accent4">
                    <a:lumMod val="10000"/>
                  </a:schemeClr>
                </a:solidFill>
              </a:rPr>
              <a:t>—</a:t>
            </a:r>
            <a:r>
              <a:rPr lang="ru-RU" dirty="0" err="1" smtClean="0">
                <a:solidFill>
                  <a:schemeClr val="accent4">
                    <a:lumMod val="10000"/>
                  </a:schemeClr>
                </a:solidFill>
              </a:rPr>
              <a:t>освіта</a:t>
            </a:r>
            <a:r>
              <a:rPr lang="ru-RU" dirty="0" smtClean="0">
                <a:solidFill>
                  <a:schemeClr val="accent4">
                    <a:lumMod val="10000"/>
                  </a:schemeClr>
                </a:solidFill>
              </a:rPr>
              <a:t>, наука, культура, медицина, </a:t>
            </a:r>
            <a:r>
              <a:rPr lang="ru-RU" dirty="0" err="1" smtClean="0">
                <a:solidFill>
                  <a:schemeClr val="accent4">
                    <a:lumMod val="10000"/>
                  </a:schemeClr>
                </a:solidFill>
              </a:rPr>
              <a:t>утримання</a:t>
            </a:r>
            <a:r>
              <a:rPr lang="ru-RU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10000"/>
                  </a:schemeClr>
                </a:solidFill>
              </a:rPr>
              <a:t>армії</a:t>
            </a:r>
            <a:r>
              <a:rPr lang="ru-RU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1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4">
                    <a:lumMod val="10000"/>
                  </a:schemeClr>
                </a:solidFill>
              </a:rPr>
              <a:t> державного </a:t>
            </a:r>
            <a:r>
              <a:rPr lang="ru-RU" dirty="0" err="1" smtClean="0">
                <a:solidFill>
                  <a:schemeClr val="accent4">
                    <a:lumMod val="10000"/>
                  </a:schemeClr>
                </a:solidFill>
              </a:rPr>
              <a:t>апарату</a:t>
            </a:r>
            <a:r>
              <a:rPr lang="ru-RU" dirty="0" smtClean="0">
                <a:solidFill>
                  <a:schemeClr val="accent4">
                    <a:lumMod val="10000"/>
                  </a:schemeClr>
                </a:solidFill>
              </a:rPr>
              <a:t>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dirty="0" smtClean="0">
                <a:solidFill>
                  <a:schemeClr val="accent4">
                    <a:lumMod val="10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accent4">
                    <a:lumMod val="10000"/>
                  </a:schemeClr>
                </a:solidFill>
              </a:rPr>
              <a:t>Тільки</a:t>
            </a:r>
            <a:r>
              <a:rPr lang="ru-RU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10000"/>
                  </a:schemeClr>
                </a:solidFill>
              </a:rPr>
              <a:t>дотримуючись</a:t>
            </a:r>
            <a:r>
              <a:rPr lang="ru-RU" dirty="0" smtClean="0">
                <a:solidFill>
                  <a:schemeClr val="accent4">
                    <a:lumMod val="10000"/>
                  </a:schemeClr>
                </a:solidFill>
              </a:rPr>
              <a:t> принципу: «Я </a:t>
            </a:r>
            <a:r>
              <a:rPr lang="ru-RU" dirty="0" err="1" smtClean="0">
                <a:solidFill>
                  <a:schemeClr val="accent4">
                    <a:lumMod val="10000"/>
                  </a:schemeClr>
                </a:solidFill>
              </a:rPr>
              <a:t>дбаю</a:t>
            </a:r>
            <a:r>
              <a:rPr lang="ru-RU" dirty="0" smtClean="0">
                <a:solidFill>
                  <a:schemeClr val="accent4">
                    <a:lumMod val="10000"/>
                  </a:schemeClr>
                </a:solidFill>
              </a:rPr>
              <a:t> про </a:t>
            </a:r>
            <a:r>
              <a:rPr lang="ru-RU" dirty="0" err="1" smtClean="0">
                <a:solidFill>
                  <a:schemeClr val="accent4">
                    <a:lumMod val="10000"/>
                  </a:schemeClr>
                </a:solidFill>
              </a:rPr>
              <a:t>країну</a:t>
            </a:r>
            <a:r>
              <a:rPr lang="ru-RU" dirty="0" smtClean="0">
                <a:solidFill>
                  <a:schemeClr val="accent4">
                    <a:lumMod val="10000"/>
                  </a:schemeClr>
                </a:solidFill>
              </a:rPr>
              <a:t>, а </a:t>
            </a:r>
            <a:r>
              <a:rPr lang="ru-RU" dirty="0" err="1" smtClean="0">
                <a:solidFill>
                  <a:schemeClr val="accent4">
                    <a:lumMod val="10000"/>
                  </a:schemeClr>
                </a:solidFill>
              </a:rPr>
              <a:t>потім</a:t>
            </a:r>
            <a:r>
              <a:rPr lang="ru-RU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10000"/>
                  </a:schemeClr>
                </a:solidFill>
              </a:rPr>
              <a:t>країна</a:t>
            </a:r>
            <a:r>
              <a:rPr lang="ru-RU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10000"/>
                  </a:schemeClr>
                </a:solidFill>
              </a:rPr>
              <a:t>подбає</a:t>
            </a:r>
            <a:r>
              <a:rPr lang="ru-RU" dirty="0" smtClean="0">
                <a:solidFill>
                  <a:schemeClr val="accent4">
                    <a:lumMod val="10000"/>
                  </a:schemeClr>
                </a:solidFill>
              </a:rPr>
              <a:t> про мене», </a:t>
            </a:r>
            <a:r>
              <a:rPr lang="ru-RU" dirty="0" err="1" smtClean="0">
                <a:solidFill>
                  <a:schemeClr val="accent4">
                    <a:lumMod val="10000"/>
                  </a:schemeClr>
                </a:solidFill>
              </a:rPr>
              <a:t>можна</a:t>
            </a:r>
            <a:r>
              <a:rPr lang="ru-RU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10000"/>
                  </a:schemeClr>
                </a:solidFill>
              </a:rPr>
              <a:t>побудувати</a:t>
            </a:r>
            <a:r>
              <a:rPr lang="ru-RU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10000"/>
                  </a:schemeClr>
                </a:solidFill>
              </a:rPr>
              <a:t>могутню</a:t>
            </a:r>
            <a:r>
              <a:rPr lang="ru-RU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10000"/>
                  </a:schemeClr>
                </a:solidFill>
              </a:rPr>
              <a:t>економічно</a:t>
            </a:r>
            <a:r>
              <a:rPr lang="ru-RU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10000"/>
                  </a:schemeClr>
                </a:solidFill>
              </a:rPr>
              <a:t>розвинену</a:t>
            </a:r>
            <a:r>
              <a:rPr lang="ru-RU" dirty="0" smtClean="0">
                <a:solidFill>
                  <a:schemeClr val="accent4">
                    <a:lumMod val="10000"/>
                  </a:schemeClr>
                </a:solidFill>
              </a:rPr>
              <a:t> державу»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dirty="0"/>
          </a:p>
        </p:txBody>
      </p:sp>
    </p:spTree>
    <p:custDataLst>
      <p:tags r:id="rId1"/>
    </p:custDataLst>
  </p:cSld>
  <p:clrMapOvr>
    <a:masterClrMapping/>
  </p:clrMapOvr>
  <p:transition advClick="0" advTm="19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3843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000" dirty="0" smtClean="0">
                <a:solidFill>
                  <a:schemeClr val="tx1"/>
                </a:solidFill>
              </a:rPr>
              <a:t/>
            </a:r>
            <a:br>
              <a:rPr lang="uk-UA" sz="2000" dirty="0" smtClean="0">
                <a:solidFill>
                  <a:schemeClr val="tx1"/>
                </a:solidFill>
              </a:rPr>
            </a:br>
            <a:r>
              <a:rPr lang="uk-UA" sz="2200" dirty="0" smtClean="0">
                <a:solidFill>
                  <a:srgbClr val="FF0000"/>
                </a:solidFill>
              </a:rPr>
              <a:t>           </a:t>
            </a:r>
            <a:r>
              <a:rPr lang="uk-UA" sz="3100" dirty="0" smtClean="0">
                <a:solidFill>
                  <a:srgbClr val="FF0000"/>
                </a:solidFill>
              </a:rPr>
              <a:t>Держава нічого не може зробити для громадян, </a:t>
            </a:r>
            <a:br>
              <a:rPr lang="uk-UA" sz="3100" dirty="0" smtClean="0">
                <a:solidFill>
                  <a:srgbClr val="FF0000"/>
                </a:solidFill>
              </a:rPr>
            </a:br>
            <a:r>
              <a:rPr lang="uk-UA" sz="3100" dirty="0" smtClean="0">
                <a:solidFill>
                  <a:srgbClr val="FF0000"/>
                </a:solidFill>
              </a:rPr>
              <a:t>           якщо громадяни нічого не зроблять для держави.</a:t>
            </a:r>
            <a:br>
              <a:rPr lang="uk-UA" sz="3100" dirty="0" smtClean="0">
                <a:solidFill>
                  <a:srgbClr val="FF0000"/>
                </a:solidFill>
              </a:rPr>
            </a:br>
            <a:r>
              <a:rPr lang="uk-UA" sz="3100" dirty="0" smtClean="0">
                <a:solidFill>
                  <a:srgbClr val="FF0000"/>
                </a:solidFill>
              </a:rPr>
              <a:t>                                                           Микола </a:t>
            </a:r>
            <a:r>
              <a:rPr lang="uk-UA" sz="3100" dirty="0" err="1" smtClean="0">
                <a:solidFill>
                  <a:srgbClr val="FF0000"/>
                </a:solidFill>
              </a:rPr>
              <a:t>Тургенев</a:t>
            </a:r>
            <a:r>
              <a:rPr lang="uk-UA" sz="3100" dirty="0" smtClean="0">
                <a:solidFill>
                  <a:srgbClr val="FF0000"/>
                </a:solidFill>
              </a:rPr>
              <a:t>.</a:t>
            </a:r>
            <a:r>
              <a:rPr lang="uk-UA" sz="2200" dirty="0" smtClean="0">
                <a:solidFill>
                  <a:srgbClr val="FF0000"/>
                </a:solidFill>
              </a:rPr>
              <a:t/>
            </a:r>
            <a:br>
              <a:rPr lang="uk-UA" sz="2200" dirty="0" smtClean="0">
                <a:solidFill>
                  <a:srgbClr val="FF0000"/>
                </a:solidFill>
              </a:rPr>
            </a:br>
            <a:endParaRPr lang="uk-UA" sz="2000" dirty="0">
              <a:solidFill>
                <a:srgbClr val="FF0000"/>
              </a:solidFill>
            </a:endParaRPr>
          </a:p>
        </p:txBody>
      </p:sp>
      <p:pic>
        <p:nvPicPr>
          <p:cNvPr id="26627" name="Picture 2" descr="C:\Users\hp\Downloads\скачанные файлы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2492896"/>
            <a:ext cx="7128792" cy="410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Click="0" advTm="1150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1700808"/>
            <a:ext cx="5292026" cy="3046988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uk-UA" sz="9600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Дякуємо </a:t>
            </a:r>
          </a:p>
          <a:p>
            <a:pPr algn="ctr">
              <a:defRPr/>
            </a:pPr>
            <a:r>
              <a:rPr lang="uk-UA" sz="9600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за увагу</a:t>
            </a:r>
            <a:endParaRPr lang="ru-RU" sz="9600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Click="0" advTm="4282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8|1.3|1.3|1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|5.4|3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</TotalTime>
  <Words>96</Words>
  <Application>Microsoft Office PowerPoint</Application>
  <PresentationFormat>Экран (4:3)</PresentationFormat>
  <Paragraphs>18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Податки в нашому житті</vt:lpstr>
      <vt:lpstr>Україна-великий вулик.Люди,як бджоли,-одні несуть до вулика плоди своєї праці,а інші,як трутні,не хочуть працювати.</vt:lpstr>
      <vt:lpstr>Слайд 3</vt:lpstr>
      <vt:lpstr>Слайд 4</vt:lpstr>
      <vt:lpstr>Висновок:</vt:lpstr>
      <vt:lpstr>            Держава нічого не може зробити для громадян,             якщо громадяни нічого не зроблять для держави.                                                            Микола Тургенев. 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hp</dc:creator>
  <cp:lastModifiedBy>hp</cp:lastModifiedBy>
  <cp:revision>32</cp:revision>
  <dcterms:created xsi:type="dcterms:W3CDTF">2015-03-20T17:07:58Z</dcterms:created>
  <dcterms:modified xsi:type="dcterms:W3CDTF">2015-04-01T16:40:45Z</dcterms:modified>
</cp:coreProperties>
</file>